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7" r:id="rId5"/>
    <p:sldId id="258" r:id="rId6"/>
    <p:sldId id="259" r:id="rId7"/>
    <p:sldId id="264" r:id="rId8"/>
    <p:sldId id="267" r:id="rId9"/>
    <p:sldId id="265" r:id="rId10"/>
    <p:sldId id="266" r:id="rId11"/>
    <p:sldId id="256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2A9BB-C182-411D-91A7-6E47D733C42C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83768" y="1916832"/>
            <a:ext cx="39939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его части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4149080"/>
            <a:ext cx="38039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 : Калинина Евгения Владимировна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agazindomov.ru/wp-content/uploads/2010/04/Slit-Hous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27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0"/>
            <a:ext cx="3460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Бетонный дом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акой это дом?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3222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бетона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fxtra.com/uploads/posts_images/2/6/26904/29-10-2010-10-49-54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81433" cy="67413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2276872"/>
            <a:ext cx="56319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Посчитай в домах этажи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653136"/>
            <a:ext cx="45363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назовём дома?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900igr.net/datas/russkij-jazyk/Antonim/0020-020-Vy-molodt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ru5.biz/picture/prod/img/detskie_tovary/nabori_dlya_tvorchestva/nastolnye_igry/raduga/raduga-tri-porosenka-c-663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985468" cy="61653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5733256"/>
            <a:ext cx="3390993" cy="954107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чего поросята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Построили дома?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0"/>
            <a:ext cx="3512500" cy="584775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Назовите сказку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freelancejob.ru/upload/469/9335512584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21831"/>
            <a:ext cx="6840760" cy="68798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57546" y="6165304"/>
            <a:ext cx="6452985" cy="584775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называется дом Бабы-Яги?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etstroi.ru/images-myfile/JX_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6150114"/>
            <a:ext cx="521944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  части  дома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084168" y="836712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732240" y="3573016"/>
            <a:ext cx="144016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6804248" y="4797152"/>
            <a:ext cx="72008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668344" y="4509120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724128" y="404664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907704" y="1772816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835696" y="3501008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79712" y="4365104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491880" y="4869160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ata23.gallery.ru/albums/gallery/83202-a6595-68056258-m750x740-uedd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18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19107" y="0"/>
            <a:ext cx="38248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Кирпичный дом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многоэтажный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0528" y="116632"/>
            <a:ext cx="25922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кирпича …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roy-firms.ru/board_foto/1246866196foto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60032" y="116632"/>
            <a:ext cx="4083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Деревянный дом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4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акой это дом?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116632"/>
            <a:ext cx="259228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дерева …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брёвен -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92696"/>
            <a:ext cx="1430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(бревенчатый)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realty.com.ua/pic/planirovki/63400d1ad71e2e404187b6dca2519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37957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Панельный дом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6165304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акой это дом?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093296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панелей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hevrolet-nk.ru/wp-content/uploads/2013/03/0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97791" y="0"/>
            <a:ext cx="32462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Блочный дом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акой это дом?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3275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блоков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krasfun.ru/images/2010/9/35757_unidom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646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0"/>
            <a:ext cx="36104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Каменный дом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8680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акой это дом?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-99392"/>
            <a:ext cx="3275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камня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102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12</cp:revision>
  <dcterms:created xsi:type="dcterms:W3CDTF">2013-11-24T15:42:45Z</dcterms:created>
  <dcterms:modified xsi:type="dcterms:W3CDTF">2019-12-19T13:24:19Z</dcterms:modified>
</cp:coreProperties>
</file>